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IN" altLang="en-US" dirty="0">
                <a:solidFill>
                  <a:schemeClr val="bg2"/>
                </a:solidFill>
                <a:latin typeface="Abadi"/>
                <a:ea typeface="SF Pro" pitchFamily="2" charset="0"/>
                <a:cs typeface="SF Pro" pitchFamily="2" charset="0"/>
              </a:rPr>
              <a:t>shazfa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a:t>
            </a:r>
            <a:r>
              <a:rPr lang="en-IN" altLang="en-US" dirty="0">
                <a:solidFill>
                  <a:schemeClr val="bg2"/>
                </a:solidFill>
                <a:latin typeface="Abadi" panose="020B0604020104020204" pitchFamily="34" charset="0"/>
                <a:ea typeface="SF Pro" pitchFamily="2" charset="0"/>
                <a:cs typeface="SF Pro" pitchFamily="2" charset="0"/>
              </a:rPr>
              <a:t>9-march</a:t>
            </a:r>
            <a:r>
              <a:rPr lang="en-US" dirty="0">
                <a:solidFill>
                  <a:schemeClr val="bg2"/>
                </a:solidFill>
                <a:latin typeface="Abadi" panose="020B0604020104020204" pitchFamily="34" charset="0"/>
                <a:ea typeface="SF Pro" pitchFamily="2" charset="0"/>
                <a:cs typeface="SF Pro" pitchFamily="2" charset="0"/>
              </a:rPr>
              <a:t> 202</a:t>
            </a:r>
            <a:r>
              <a:rPr lang="en-IN" altLang="en-US" dirty="0">
                <a:solidFill>
                  <a:schemeClr val="bg2"/>
                </a:solidFill>
                <a:latin typeface="Abadi" panose="020B0604020104020204" pitchFamily="34" charset="0"/>
                <a:ea typeface="SF Pro" pitchFamily="2" charset="0"/>
                <a:cs typeface="SF Pro" pitchFamily="2" charset="0"/>
              </a:rPr>
              <a:t>4</a:t>
            </a:r>
            <a:endParaRPr lang="en-IN"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9677</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shazz</cp:lastModifiedBy>
  <cp:revision>199</cp:revision>
  <dcterms:created xsi:type="dcterms:W3CDTF">2021-04-29T18:58:00Z</dcterms:created>
  <dcterms:modified xsi:type="dcterms:W3CDTF">2024-03-29T08:04:42Z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DEDD07DFDDBE48EBA77AD7B41F8F787B_12</vt:lpwstr>
  </property>
  <property fmtid="{D5CDD505-2E9C-101B-9397-08002B2CF9AE}" pid="4" name="KSOProductBuildVer">
    <vt:lpwstr>1033-12.2.0.13472</vt:lpwstr>
  </property>
</Properties>
</file>